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7"/>
  </p:notesMasterIdLst>
  <p:sldIdLst>
    <p:sldId id="256" r:id="rId2"/>
    <p:sldId id="267" r:id="rId3"/>
    <p:sldId id="268" r:id="rId4"/>
    <p:sldId id="269" r:id="rId5"/>
    <p:sldId id="271" r:id="rId6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8" userDrawn="1">
          <p15:clr>
            <a:srgbClr val="A4A3A4"/>
          </p15:clr>
        </p15:guide>
        <p15:guide id="2" pos="23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68D2"/>
    <a:srgbClr val="FFC416"/>
    <a:srgbClr val="FFFC00"/>
    <a:srgbClr val="8E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40D6DA-9CF9-49E2-9F35-76D4E9FD19B5}" v="40" dt="2025-10-13T02:56:45.5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81"/>
  </p:normalViewPr>
  <p:slideViewPr>
    <p:cSldViewPr snapToGrid="0">
      <p:cViewPr varScale="1">
        <p:scale>
          <a:sx n="67" d="100"/>
          <a:sy n="67" d="100"/>
        </p:scale>
        <p:origin x="2316" y="68"/>
      </p:cViewPr>
      <p:guideLst>
        <p:guide orient="horz" pos="3368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den MacKenzie" userId="1e14dc86ffb2601f" providerId="LiveId" clId="{F7F48E28-4A8B-4215-A292-65B5CC86E4B3}"/>
    <pc:docChg chg="undo redo custSel addSld delSld modSld sldOrd">
      <pc:chgData name="Jayden MacKenzie" userId="1e14dc86ffb2601f" providerId="LiveId" clId="{F7F48E28-4A8B-4215-A292-65B5CC86E4B3}" dt="2025-10-15T00:49:06.173" v="4287" actId="20577"/>
      <pc:docMkLst>
        <pc:docMk/>
      </pc:docMkLst>
      <pc:sldChg chg="addSp delSp modSp mod">
        <pc:chgData name="Jayden MacKenzie" userId="1e14dc86ffb2601f" providerId="LiveId" clId="{F7F48E28-4A8B-4215-A292-65B5CC86E4B3}" dt="2025-10-08T05:49:46.769" v="3324" actId="1076"/>
        <pc:sldMkLst>
          <pc:docMk/>
          <pc:sldMk cId="3682373224" sldId="256"/>
        </pc:sldMkLst>
        <pc:spChg chg="add mod">
          <ac:chgData name="Jayden MacKenzie" userId="1e14dc86ffb2601f" providerId="LiveId" clId="{F7F48E28-4A8B-4215-A292-65B5CC86E4B3}" dt="2025-10-08T03:43:44.939" v="243" actId="207"/>
          <ac:spMkLst>
            <pc:docMk/>
            <pc:sldMk cId="3682373224" sldId="256"/>
            <ac:spMk id="2" creationId="{7970AB30-9BCB-1298-3009-57BDE4F08894}"/>
          </ac:spMkLst>
        </pc:spChg>
        <pc:spChg chg="add mod ord">
          <ac:chgData name="Jayden MacKenzie" userId="1e14dc86ffb2601f" providerId="LiveId" clId="{F7F48E28-4A8B-4215-A292-65B5CC86E4B3}" dt="2025-10-08T03:52:19.054" v="347" actId="167"/>
          <ac:spMkLst>
            <pc:docMk/>
            <pc:sldMk cId="3682373224" sldId="256"/>
            <ac:spMk id="4" creationId="{BAC106CA-20DC-516A-5B6B-A15ED671ED14}"/>
          </ac:spMkLst>
        </pc:spChg>
        <pc:spChg chg="mod">
          <ac:chgData name="Jayden MacKenzie" userId="1e14dc86ffb2601f" providerId="LiveId" clId="{F7F48E28-4A8B-4215-A292-65B5CC86E4B3}" dt="2025-10-08T03:38:24.747" v="7" actId="20577"/>
          <ac:spMkLst>
            <pc:docMk/>
            <pc:sldMk cId="3682373224" sldId="256"/>
            <ac:spMk id="5" creationId="{2456389C-2AFF-E5E7-67C6-8EC37CAC8C96}"/>
          </ac:spMkLst>
        </pc:spChg>
        <pc:spChg chg="mod">
          <ac:chgData name="Jayden MacKenzie" userId="1e14dc86ffb2601f" providerId="LiveId" clId="{F7F48E28-4A8B-4215-A292-65B5CC86E4B3}" dt="2025-10-08T05:49:46.769" v="3324" actId="1076"/>
          <ac:spMkLst>
            <pc:docMk/>
            <pc:sldMk cId="3682373224" sldId="256"/>
            <ac:spMk id="6" creationId="{5B0E80AE-A4C5-EB43-FD16-1C101A3DCDB2}"/>
          </ac:spMkLst>
        </pc:spChg>
        <pc:spChg chg="mod">
          <ac:chgData name="Jayden MacKenzie" userId="1e14dc86ffb2601f" providerId="LiveId" clId="{F7F48E28-4A8B-4215-A292-65B5CC86E4B3}" dt="2025-10-08T04:26:47.784" v="2040" actId="1076"/>
          <ac:spMkLst>
            <pc:docMk/>
            <pc:sldMk cId="3682373224" sldId="256"/>
            <ac:spMk id="7" creationId="{21CD99DD-0475-41D1-B548-D8AA1B35EC38}"/>
          </ac:spMkLst>
        </pc:spChg>
        <pc:picChg chg="add del">
          <ac:chgData name="Jayden MacKenzie" userId="1e14dc86ffb2601f" providerId="LiveId" clId="{F7F48E28-4A8B-4215-A292-65B5CC86E4B3}" dt="2025-10-08T03:52:29.319" v="350" actId="478"/>
          <ac:picMkLst>
            <pc:docMk/>
            <pc:sldMk cId="3682373224" sldId="256"/>
            <ac:picMk id="9" creationId="{8951C55B-C4A1-C233-CE1E-7DA8EDEB1EBC}"/>
          </ac:picMkLst>
        </pc:picChg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1308367974" sldId="262"/>
        </pc:sldMkLst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3812371165" sldId="263"/>
        </pc:sldMkLst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126359408" sldId="264"/>
        </pc:sldMkLst>
      </pc:sldChg>
      <pc:sldChg chg="addSp delSp modSp del mod">
        <pc:chgData name="Jayden MacKenzie" userId="1e14dc86ffb2601f" providerId="LiveId" clId="{F7F48E28-4A8B-4215-A292-65B5CC86E4B3}" dt="2025-10-08T05:18:12.644" v="2825" actId="47"/>
        <pc:sldMkLst>
          <pc:docMk/>
          <pc:sldMk cId="322634703" sldId="266"/>
        </pc:sldMkLst>
      </pc:sldChg>
      <pc:sldChg chg="modSp del mod">
        <pc:chgData name="Jayden MacKenzie" userId="1e14dc86ffb2601f" providerId="LiveId" clId="{F7F48E28-4A8B-4215-A292-65B5CC86E4B3}" dt="2025-10-08T03:44:20.364" v="245" actId="47"/>
        <pc:sldMkLst>
          <pc:docMk/>
          <pc:sldMk cId="1871518993" sldId="267"/>
        </pc:sldMkLst>
      </pc:sldChg>
      <pc:sldChg chg="addSp delSp modSp add del mod">
        <pc:chgData name="Jayden MacKenzie" userId="1e14dc86ffb2601f" providerId="LiveId" clId="{F7F48E28-4A8B-4215-A292-65B5CC86E4B3}" dt="2025-10-08T04:26:36.355" v="2033" actId="47"/>
        <pc:sldMkLst>
          <pc:docMk/>
          <pc:sldMk cId="2749201743" sldId="267"/>
        </pc:sldMkLst>
      </pc:sldChg>
      <pc:sldChg chg="addSp modSp add mod">
        <pc:chgData name="Jayden MacKenzie" userId="1e14dc86ffb2601f" providerId="LiveId" clId="{F7F48E28-4A8B-4215-A292-65B5CC86E4B3}" dt="2025-10-15T00:49:06.173" v="4287" actId="20577"/>
        <pc:sldMkLst>
          <pc:docMk/>
          <pc:sldMk cId="3018160341" sldId="267"/>
        </pc:sldMkLst>
        <pc:spChg chg="add mod">
          <ac:chgData name="Jayden MacKenzie" userId="1e14dc86ffb2601f" providerId="LiveId" clId="{F7F48E28-4A8B-4215-A292-65B5CC86E4B3}" dt="2025-10-08T05:18:28.115" v="2830" actId="20577"/>
          <ac:spMkLst>
            <pc:docMk/>
            <pc:sldMk cId="3018160341" sldId="267"/>
            <ac:spMk id="6" creationId="{E304252A-10D1-4D58-273C-86846214AD95}"/>
          </ac:spMkLst>
        </pc:spChg>
        <pc:spChg chg="mod">
          <ac:chgData name="Jayden MacKenzie" userId="1e14dc86ffb2601f" providerId="LiveId" clId="{F7F48E28-4A8B-4215-A292-65B5CC86E4B3}" dt="2025-10-15T00:49:06.173" v="4287" actId="20577"/>
          <ac:spMkLst>
            <pc:docMk/>
            <pc:sldMk cId="3018160341" sldId="267"/>
            <ac:spMk id="11" creationId="{F25D56E1-1F35-F8D7-4A53-B91ED1D74EEC}"/>
          </ac:spMkLst>
        </pc:spChg>
        <pc:picChg chg="mod modCrop">
          <ac:chgData name="Jayden MacKenzie" userId="1e14dc86ffb2601f" providerId="LiveId" clId="{F7F48E28-4A8B-4215-A292-65B5CC86E4B3}" dt="2025-10-08T05:18:01.990" v="2823" actId="1035"/>
          <ac:picMkLst>
            <pc:docMk/>
            <pc:sldMk cId="3018160341" sldId="267"/>
            <ac:picMk id="23" creationId="{8553233D-86BD-0706-654E-66EBE4E0D882}"/>
          </ac:picMkLst>
        </pc:picChg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650041637" sldId="268"/>
        </pc:sldMkLst>
      </pc:sldChg>
      <pc:sldChg chg="addSp delSp modSp add mod">
        <pc:chgData name="Jayden MacKenzie" userId="1e14dc86ffb2601f" providerId="LiveId" clId="{F7F48E28-4A8B-4215-A292-65B5CC86E4B3}" dt="2025-10-08T06:15:08.989" v="4013"/>
        <pc:sldMkLst>
          <pc:docMk/>
          <pc:sldMk cId="938934741" sldId="268"/>
        </pc:sldMkLst>
        <pc:spChg chg="mod">
          <ac:chgData name="Jayden MacKenzie" userId="1e14dc86ffb2601f" providerId="LiveId" clId="{F7F48E28-4A8B-4215-A292-65B5CC86E4B3}" dt="2025-10-08T06:01:25.081" v="3537" actId="113"/>
          <ac:spMkLst>
            <pc:docMk/>
            <pc:sldMk cId="938934741" sldId="268"/>
            <ac:spMk id="3" creationId="{5B24880B-D76B-2F89-1955-D309526AB638}"/>
          </ac:spMkLst>
        </pc:spChg>
        <pc:spChg chg="mod">
          <ac:chgData name="Jayden MacKenzie" userId="1e14dc86ffb2601f" providerId="LiveId" clId="{F7F48E28-4A8B-4215-A292-65B5CC86E4B3}" dt="2025-10-08T06:13:06.088" v="3989"/>
          <ac:spMkLst>
            <pc:docMk/>
            <pc:sldMk cId="938934741" sldId="268"/>
            <ac:spMk id="20" creationId="{D3EB6A6C-C438-0B81-1052-2F6AB8A8900F}"/>
          </ac:spMkLst>
        </pc:spChg>
        <pc:spChg chg="mod">
          <ac:chgData name="Jayden MacKenzie" userId="1e14dc86ffb2601f" providerId="LiveId" clId="{F7F48E28-4A8B-4215-A292-65B5CC86E4B3}" dt="2025-10-08T06:14:41.243" v="4010"/>
          <ac:spMkLst>
            <pc:docMk/>
            <pc:sldMk cId="938934741" sldId="268"/>
            <ac:spMk id="24" creationId="{1EF61E63-A670-7C93-2C3C-C9118CF9E9FD}"/>
          </ac:spMkLst>
        </pc:spChg>
        <pc:spChg chg="add mod">
          <ac:chgData name="Jayden MacKenzie" userId="1e14dc86ffb2601f" providerId="LiveId" clId="{F7F48E28-4A8B-4215-A292-65B5CC86E4B3}" dt="2025-10-08T06:15:08.989" v="4013"/>
          <ac:spMkLst>
            <pc:docMk/>
            <pc:sldMk cId="938934741" sldId="268"/>
            <ac:spMk id="26" creationId="{0BED823A-6649-EDA3-A2DD-94CC80FB4BDD}"/>
          </ac:spMkLst>
        </pc:spChg>
        <pc:spChg chg="mod">
          <ac:chgData name="Jayden MacKenzie" userId="1e14dc86ffb2601f" providerId="LiveId" clId="{F7F48E28-4A8B-4215-A292-65B5CC86E4B3}" dt="2025-10-08T05:53:51.926" v="3375" actId="20577"/>
          <ac:spMkLst>
            <pc:docMk/>
            <pc:sldMk cId="938934741" sldId="268"/>
            <ac:spMk id="37" creationId="{205CB8C4-F074-A04D-C472-A96458264471}"/>
          </ac:spMkLst>
        </pc:spChg>
        <pc:spChg chg="mod">
          <ac:chgData name="Jayden MacKenzie" userId="1e14dc86ffb2601f" providerId="LiveId" clId="{F7F48E28-4A8B-4215-A292-65B5CC86E4B3}" dt="2025-10-08T05:59:38.194" v="3483" actId="1036"/>
          <ac:spMkLst>
            <pc:docMk/>
            <pc:sldMk cId="938934741" sldId="268"/>
            <ac:spMk id="48" creationId="{0D7DFE5F-0DCF-CB84-94C1-80F89F80A304}"/>
          </ac:spMkLst>
        </pc:spChg>
        <pc:grpChg chg="add mod">
          <ac:chgData name="Jayden MacKenzie" userId="1e14dc86ffb2601f" providerId="LiveId" clId="{F7F48E28-4A8B-4215-A292-65B5CC86E4B3}" dt="2025-10-08T06:13:21.350" v="3995" actId="14100"/>
          <ac:grpSpMkLst>
            <pc:docMk/>
            <pc:sldMk cId="938934741" sldId="268"/>
            <ac:grpSpMk id="19" creationId="{261E07FD-BE8A-1B50-BBC7-BCE776126F63}"/>
          </ac:grpSpMkLst>
        </pc:grpChg>
        <pc:grpChg chg="add mod">
          <ac:chgData name="Jayden MacKenzie" userId="1e14dc86ffb2601f" providerId="LiveId" clId="{F7F48E28-4A8B-4215-A292-65B5CC86E4B3}" dt="2025-10-08T06:14:51.664" v="4012" actId="14100"/>
          <ac:grpSpMkLst>
            <pc:docMk/>
            <pc:sldMk cId="938934741" sldId="268"/>
            <ac:grpSpMk id="22" creationId="{D890BA1F-1CF6-6001-ECD3-8D938165BEE9}"/>
          </ac:grpSpMkLst>
        </pc:grpChg>
        <pc:picChg chg="add mod">
          <ac:chgData name="Jayden MacKenzie" userId="1e14dc86ffb2601f" providerId="LiveId" clId="{F7F48E28-4A8B-4215-A292-65B5CC86E4B3}" dt="2025-10-08T06:13:12.561" v="3992" actId="1076"/>
          <ac:picMkLst>
            <pc:docMk/>
            <pc:sldMk cId="938934741" sldId="268"/>
            <ac:picMk id="14" creationId="{13DFE53E-A445-37F7-B00F-B45C0FFD6E3E}"/>
          </ac:picMkLst>
        </pc:picChg>
        <pc:picChg chg="add mod">
          <ac:chgData name="Jayden MacKenzie" userId="1e14dc86ffb2601f" providerId="LiveId" clId="{F7F48E28-4A8B-4215-A292-65B5CC86E4B3}" dt="2025-10-08T05:59:32.725" v="3470" actId="1036"/>
          <ac:picMkLst>
            <pc:docMk/>
            <pc:sldMk cId="938934741" sldId="268"/>
            <ac:picMk id="15" creationId="{E61F65A3-626A-AEA7-9B6F-50AFDAA7B076}"/>
          </ac:picMkLst>
        </pc:picChg>
        <pc:picChg chg="add mod">
          <ac:chgData name="Jayden MacKenzie" userId="1e14dc86ffb2601f" providerId="LiveId" clId="{F7F48E28-4A8B-4215-A292-65B5CC86E4B3}" dt="2025-10-08T06:00:19.474" v="3535" actId="1035"/>
          <ac:picMkLst>
            <pc:docMk/>
            <pc:sldMk cId="938934741" sldId="268"/>
            <ac:picMk id="16" creationId="{95ECA15B-25C5-6351-A928-5C717ED55843}"/>
          </ac:picMkLst>
        </pc:picChg>
        <pc:picChg chg="add mod">
          <ac:chgData name="Jayden MacKenzie" userId="1e14dc86ffb2601f" providerId="LiveId" clId="{F7F48E28-4A8B-4215-A292-65B5CC86E4B3}" dt="2025-10-08T06:14:46.059" v="4011" actId="1076"/>
          <ac:picMkLst>
            <pc:docMk/>
            <pc:sldMk cId="938934741" sldId="268"/>
            <ac:picMk id="27" creationId="{9C941623-2338-2DBE-4405-F8DAA4E7A088}"/>
          </ac:picMkLst>
        </pc:picChg>
        <pc:cxnChg chg="mod">
          <ac:chgData name="Jayden MacKenzie" userId="1e14dc86ffb2601f" providerId="LiveId" clId="{F7F48E28-4A8B-4215-A292-65B5CC86E4B3}" dt="2025-10-08T06:13:06.088" v="3989"/>
          <ac:cxnSpMkLst>
            <pc:docMk/>
            <pc:sldMk cId="938934741" sldId="268"/>
            <ac:cxnSpMk id="21" creationId="{757F361D-B997-C3CA-04B3-E54B0B8B26A1}"/>
          </ac:cxnSpMkLst>
        </pc:cxnChg>
        <pc:cxnChg chg="mod">
          <ac:chgData name="Jayden MacKenzie" userId="1e14dc86ffb2601f" providerId="LiveId" clId="{F7F48E28-4A8B-4215-A292-65B5CC86E4B3}" dt="2025-10-08T06:14:41.243" v="4010"/>
          <ac:cxnSpMkLst>
            <pc:docMk/>
            <pc:sldMk cId="938934741" sldId="268"/>
            <ac:cxnSpMk id="25" creationId="{0AA0ED2F-2C9C-8EC9-C8C0-8F6F9CCBF94F}"/>
          </ac:cxnSpMkLst>
        </pc:cxnChg>
      </pc:sldChg>
      <pc:sldChg chg="addSp delSp modSp add del mod">
        <pc:chgData name="Jayden MacKenzie" userId="1e14dc86ffb2601f" providerId="LiveId" clId="{F7F48E28-4A8B-4215-A292-65B5CC86E4B3}" dt="2025-10-08T04:26:36.355" v="2033" actId="47"/>
        <pc:sldMkLst>
          <pc:docMk/>
          <pc:sldMk cId="2695107013" sldId="268"/>
        </pc:sldMkLst>
      </pc:sldChg>
      <pc:sldChg chg="addSp delSp modSp add mod">
        <pc:chgData name="Jayden MacKenzie" userId="1e14dc86ffb2601f" providerId="LiveId" clId="{F7F48E28-4A8B-4215-A292-65B5CC86E4B3}" dt="2025-10-14T02:54:44.588" v="4279" actId="1036"/>
        <pc:sldMkLst>
          <pc:docMk/>
          <pc:sldMk cId="1713324715" sldId="269"/>
        </pc:sldMkLst>
        <pc:spChg chg="add mod ord">
          <ac:chgData name="Jayden MacKenzie" userId="1e14dc86ffb2601f" providerId="LiveId" clId="{F7F48E28-4A8B-4215-A292-65B5CC86E4B3}" dt="2025-10-14T02:54:19.077" v="4257" actId="1036"/>
          <ac:spMkLst>
            <pc:docMk/>
            <pc:sldMk cId="1713324715" sldId="269"/>
            <ac:spMk id="2" creationId="{C853D557-74F7-EF87-0D48-E0DACF9743E3}"/>
          </ac:spMkLst>
        </pc:spChg>
        <pc:spChg chg="mod">
          <ac:chgData name="Jayden MacKenzie" userId="1e14dc86ffb2601f" providerId="LiveId" clId="{F7F48E28-4A8B-4215-A292-65B5CC86E4B3}" dt="2025-10-14T02:54:07.564" v="4242" actId="20577"/>
          <ac:spMkLst>
            <pc:docMk/>
            <pc:sldMk cId="1713324715" sldId="269"/>
            <ac:spMk id="3" creationId="{5CADFE67-8908-8698-254A-EA93627D2B07}"/>
          </ac:spMkLst>
        </pc:spChg>
        <pc:spChg chg="mod">
          <ac:chgData name="Jayden MacKenzie" userId="1e14dc86ffb2601f" providerId="LiveId" clId="{F7F48E28-4A8B-4215-A292-65B5CC86E4B3}" dt="2025-10-08T06:09:11.891" v="3909" actId="20577"/>
          <ac:spMkLst>
            <pc:docMk/>
            <pc:sldMk cId="1713324715" sldId="269"/>
            <ac:spMk id="37" creationId="{511A214A-2E46-9902-53BC-25244EADA7EE}"/>
          </ac:spMkLst>
        </pc:spChg>
        <pc:spChg chg="mod">
          <ac:chgData name="Jayden MacKenzie" userId="1e14dc86ffb2601f" providerId="LiveId" clId="{F7F48E28-4A8B-4215-A292-65B5CC86E4B3}" dt="2025-10-14T02:54:19.077" v="4257" actId="1036"/>
          <ac:spMkLst>
            <pc:docMk/>
            <pc:sldMk cId="1713324715" sldId="269"/>
            <ac:spMk id="48" creationId="{D7F3D3BB-56E2-2D09-BBED-E0ED6016B51D}"/>
          </ac:spMkLst>
        </pc:spChg>
        <pc:spChg chg="mod">
          <ac:chgData name="Jayden MacKenzie" userId="1e14dc86ffb2601f" providerId="LiveId" clId="{F7F48E28-4A8B-4215-A292-65B5CC86E4B3}" dt="2025-10-08T06:13:23.541" v="3996"/>
          <ac:spMkLst>
            <pc:docMk/>
            <pc:sldMk cId="1713324715" sldId="269"/>
            <ac:spMk id="51" creationId="{45E00B91-B52D-8460-61CA-08D2395CB2E9}"/>
          </ac:spMkLst>
        </pc:spChg>
        <pc:grpChg chg="add mod ord">
          <ac:chgData name="Jayden MacKenzie" userId="1e14dc86ffb2601f" providerId="LiveId" clId="{F7F48E28-4A8B-4215-A292-65B5CC86E4B3}" dt="2025-10-14T02:54:44.588" v="4279" actId="1036"/>
          <ac:grpSpMkLst>
            <pc:docMk/>
            <pc:sldMk cId="1713324715" sldId="269"/>
            <ac:grpSpMk id="50" creationId="{D4097A45-C918-4DB4-03BA-82FDC5AE11FE}"/>
          </ac:grpSpMkLst>
        </pc:grpChg>
        <pc:picChg chg="add mod ord">
          <ac:chgData name="Jayden MacKenzie" userId="1e14dc86ffb2601f" providerId="LiveId" clId="{F7F48E28-4A8B-4215-A292-65B5CC86E4B3}" dt="2025-10-14T02:54:19.077" v="4257" actId="1036"/>
          <ac:picMkLst>
            <pc:docMk/>
            <pc:sldMk cId="1713324715" sldId="269"/>
            <ac:picMk id="5" creationId="{7D3222D2-F497-8915-27DF-A075B8ADF3E9}"/>
          </ac:picMkLst>
        </pc:picChg>
        <pc:picChg chg="add mod">
          <ac:chgData name="Jayden MacKenzie" userId="1e14dc86ffb2601f" providerId="LiveId" clId="{F7F48E28-4A8B-4215-A292-65B5CC86E4B3}" dt="2025-10-08T06:09:54.767" v="3988" actId="1036"/>
          <ac:picMkLst>
            <pc:docMk/>
            <pc:sldMk cId="1713324715" sldId="269"/>
            <ac:picMk id="49" creationId="{C81E98D8-68E8-30E9-5E5D-3988691BC798}"/>
          </ac:picMkLst>
        </pc:picChg>
        <pc:picChg chg="add mod">
          <ac:chgData name="Jayden MacKenzie" userId="1e14dc86ffb2601f" providerId="LiveId" clId="{F7F48E28-4A8B-4215-A292-65B5CC86E4B3}" dt="2025-10-14T02:54:44.588" v="4279" actId="1036"/>
          <ac:picMkLst>
            <pc:docMk/>
            <pc:sldMk cId="1713324715" sldId="269"/>
            <ac:picMk id="53" creationId="{006C296B-ADAD-2682-5906-962D62B5784C}"/>
          </ac:picMkLst>
        </pc:picChg>
        <pc:picChg chg="add mod ord">
          <ac:chgData name="Jayden MacKenzie" userId="1e14dc86ffb2601f" providerId="LiveId" clId="{F7F48E28-4A8B-4215-A292-65B5CC86E4B3}" dt="2025-10-14T02:54:19.077" v="4257" actId="1036"/>
          <ac:picMkLst>
            <pc:docMk/>
            <pc:sldMk cId="1713324715" sldId="269"/>
            <ac:picMk id="59" creationId="{CF4E8484-626B-A3DC-E322-5518FFFDADFF}"/>
          </ac:picMkLst>
        </pc:picChg>
        <pc:cxnChg chg="add mod ord">
          <ac:chgData name="Jayden MacKenzie" userId="1e14dc86ffb2601f" providerId="LiveId" clId="{F7F48E28-4A8B-4215-A292-65B5CC86E4B3}" dt="2025-10-13T03:05:31.732" v="4173" actId="1037"/>
          <ac:cxnSpMkLst>
            <pc:docMk/>
            <pc:sldMk cId="1713324715" sldId="269"/>
            <ac:cxnSpMk id="6" creationId="{CE6F4187-BF75-5DA1-E436-618BDAD3D570}"/>
          </ac:cxnSpMkLst>
        </pc:cxnChg>
        <pc:cxnChg chg="add mod">
          <ac:chgData name="Jayden MacKenzie" userId="1e14dc86ffb2601f" providerId="LiveId" clId="{F7F48E28-4A8B-4215-A292-65B5CC86E4B3}" dt="2025-10-14T02:54:19.077" v="4257" actId="1036"/>
          <ac:cxnSpMkLst>
            <pc:docMk/>
            <pc:sldMk cId="1713324715" sldId="269"/>
            <ac:cxnSpMk id="7" creationId="{8B57F65C-6A62-8425-DBF5-9A3504860ED9}"/>
          </ac:cxnSpMkLst>
        </pc:cxnChg>
        <pc:cxnChg chg="add mod">
          <ac:chgData name="Jayden MacKenzie" userId="1e14dc86ffb2601f" providerId="LiveId" clId="{F7F48E28-4A8B-4215-A292-65B5CC86E4B3}" dt="2025-10-14T02:54:19.077" v="4257" actId="1036"/>
          <ac:cxnSpMkLst>
            <pc:docMk/>
            <pc:sldMk cId="1713324715" sldId="269"/>
            <ac:cxnSpMk id="11" creationId="{C3BC67EE-91B6-4350-F46B-F78E93B21F61}"/>
          </ac:cxnSpMkLst>
        </pc:cxnChg>
        <pc:cxnChg chg="add mod">
          <ac:chgData name="Jayden MacKenzie" userId="1e14dc86ffb2601f" providerId="LiveId" clId="{F7F48E28-4A8B-4215-A292-65B5CC86E4B3}" dt="2025-10-14T02:54:19.077" v="4257" actId="1036"/>
          <ac:cxnSpMkLst>
            <pc:docMk/>
            <pc:sldMk cId="1713324715" sldId="269"/>
            <ac:cxnSpMk id="12" creationId="{F343F551-274C-B09D-44D9-4BB4794DAB15}"/>
          </ac:cxnSpMkLst>
        </pc:cxnChg>
        <pc:cxnChg chg="add mod">
          <ac:chgData name="Jayden MacKenzie" userId="1e14dc86ffb2601f" providerId="LiveId" clId="{F7F48E28-4A8B-4215-A292-65B5CC86E4B3}" dt="2025-10-14T02:54:19.077" v="4257" actId="1036"/>
          <ac:cxnSpMkLst>
            <pc:docMk/>
            <pc:sldMk cId="1713324715" sldId="269"/>
            <ac:cxnSpMk id="13" creationId="{0B945BAC-349A-A2F9-0344-D98D13CE932D}"/>
          </ac:cxnSpMkLst>
        </pc:cxnChg>
        <pc:cxnChg chg="add mod">
          <ac:chgData name="Jayden MacKenzie" userId="1e14dc86ffb2601f" providerId="LiveId" clId="{F7F48E28-4A8B-4215-A292-65B5CC86E4B3}" dt="2025-10-14T02:54:19.077" v="4257" actId="1036"/>
          <ac:cxnSpMkLst>
            <pc:docMk/>
            <pc:sldMk cId="1713324715" sldId="269"/>
            <ac:cxnSpMk id="41" creationId="{B24714A5-F2E0-CF8A-8E8F-BA690731284B}"/>
          </ac:cxnSpMkLst>
        </pc:cxnChg>
        <pc:cxnChg chg="add mod">
          <ac:chgData name="Jayden MacKenzie" userId="1e14dc86ffb2601f" providerId="LiveId" clId="{F7F48E28-4A8B-4215-A292-65B5CC86E4B3}" dt="2025-10-14T02:54:19.077" v="4257" actId="1036"/>
          <ac:cxnSpMkLst>
            <pc:docMk/>
            <pc:sldMk cId="1713324715" sldId="269"/>
            <ac:cxnSpMk id="44" creationId="{EABEB9F4-A7EC-51B7-414D-F1708ED37690}"/>
          </ac:cxnSpMkLst>
        </pc:cxnChg>
        <pc:cxnChg chg="mod">
          <ac:chgData name="Jayden MacKenzie" userId="1e14dc86ffb2601f" providerId="LiveId" clId="{F7F48E28-4A8B-4215-A292-65B5CC86E4B3}" dt="2025-10-08T06:13:23.541" v="3996"/>
          <ac:cxnSpMkLst>
            <pc:docMk/>
            <pc:sldMk cId="1713324715" sldId="269"/>
            <ac:cxnSpMk id="52" creationId="{647AE51A-4DF0-102C-312F-4032242BC2C6}"/>
          </ac:cxnSpMkLst>
        </pc:cxnChg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1821026041" sldId="269"/>
        </pc:sldMkLst>
      </pc:sldChg>
      <pc:sldChg chg="addSp delSp modSp add del mod ord">
        <pc:chgData name="Jayden MacKenzie" userId="1e14dc86ffb2601f" providerId="LiveId" clId="{F7F48E28-4A8B-4215-A292-65B5CC86E4B3}" dt="2025-10-08T04:26:36.355" v="2033" actId="47"/>
        <pc:sldMkLst>
          <pc:docMk/>
          <pc:sldMk cId="2556540812" sldId="269"/>
        </pc:sldMkLst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869503102" sldId="270"/>
        </pc:sldMkLst>
      </pc:sldChg>
      <pc:sldChg chg="addSp delSp modSp add del mod">
        <pc:chgData name="Jayden MacKenzie" userId="1e14dc86ffb2601f" providerId="LiveId" clId="{F7F48E28-4A8B-4215-A292-65B5CC86E4B3}" dt="2025-10-08T04:26:36.355" v="2033" actId="47"/>
        <pc:sldMkLst>
          <pc:docMk/>
          <pc:sldMk cId="872624237" sldId="270"/>
        </pc:sldMkLst>
      </pc:sldChg>
      <pc:sldChg chg="addSp modSp new del mod modShow">
        <pc:chgData name="Jayden MacKenzie" userId="1e14dc86ffb2601f" providerId="LiveId" clId="{F7F48E28-4A8B-4215-A292-65B5CC86E4B3}" dt="2025-10-14T01:17:55.789" v="4184" actId="47"/>
        <pc:sldMkLst>
          <pc:docMk/>
          <pc:sldMk cId="1754251749" sldId="270"/>
        </pc:sldMkLst>
      </pc:sldChg>
      <pc:sldChg chg="add del">
        <pc:chgData name="Jayden MacKenzie" userId="1e14dc86ffb2601f" providerId="LiveId" clId="{F7F48E28-4A8B-4215-A292-65B5CC86E4B3}" dt="2025-10-08T04:10:50.782" v="1661" actId="47"/>
        <pc:sldMkLst>
          <pc:docMk/>
          <pc:sldMk cId="4159463020" sldId="270"/>
        </pc:sldMkLst>
      </pc:sldChg>
      <pc:sldChg chg="addSp delSp modSp add mod">
        <pc:chgData name="Jayden MacKenzie" userId="1e14dc86ffb2601f" providerId="LiveId" clId="{F7F48E28-4A8B-4215-A292-65B5CC86E4B3}" dt="2025-10-14T01:17:38.438" v="4183" actId="20577"/>
        <pc:sldMkLst>
          <pc:docMk/>
          <pc:sldMk cId="869503102" sldId="271"/>
        </pc:sldMkLst>
        <pc:spChg chg="add mod">
          <ac:chgData name="Jayden MacKenzie" userId="1e14dc86ffb2601f" providerId="LiveId" clId="{F7F48E28-4A8B-4215-A292-65B5CC86E4B3}" dt="2025-10-08T06:07:00.769" v="3743"/>
          <ac:spMkLst>
            <pc:docMk/>
            <pc:sldMk cId="869503102" sldId="271"/>
            <ac:spMk id="4" creationId="{D2656B01-ABA3-5147-FD89-DC2127A1B6D7}"/>
          </ac:spMkLst>
        </pc:spChg>
        <pc:spChg chg="mod">
          <ac:chgData name="Jayden MacKenzie" userId="1e14dc86ffb2601f" providerId="LiveId" clId="{F7F48E28-4A8B-4215-A292-65B5CC86E4B3}" dt="2025-10-14T01:17:38.438" v="4183" actId="20577"/>
          <ac:spMkLst>
            <pc:docMk/>
            <pc:sldMk cId="869503102" sldId="271"/>
            <ac:spMk id="37" creationId="{EBC91138-8697-FC0C-F020-89D26E387C25}"/>
          </ac:spMkLst>
        </pc:spChg>
        <pc:spChg chg="mod">
          <ac:chgData name="Jayden MacKenzie" userId="1e14dc86ffb2601f" providerId="LiveId" clId="{F7F48E28-4A8B-4215-A292-65B5CC86E4B3}" dt="2025-10-08T06:02:27.697" v="3548" actId="20577"/>
          <ac:spMkLst>
            <pc:docMk/>
            <pc:sldMk cId="869503102" sldId="271"/>
            <ac:spMk id="40" creationId="{CED91E5C-2AC6-4E35-2013-F1AD168B692C}"/>
          </ac:spMkLst>
        </pc:spChg>
      </pc:sldChg>
      <pc:sldChg chg="modSp del">
        <pc:chgData name="Jayden MacKenzie" userId="1e14dc86ffb2601f" providerId="LiveId" clId="{F7F48E28-4A8B-4215-A292-65B5CC86E4B3}" dt="2025-10-08T03:48:58.837" v="306" actId="47"/>
        <pc:sldMkLst>
          <pc:docMk/>
          <pc:sldMk cId="4227204736" sldId="271"/>
        </pc:sldMkLst>
      </pc:sldChg>
    </pc:docChg>
  </pc:docChgLst>
</pc:chgInfo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9FBA2-ABF1-7D4A-A436-34359059030A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2C8D9B-2D70-1944-B545-48179E5088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7901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1pPr>
    <a:lvl2pPr marL="497754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2pPr>
    <a:lvl3pPr marL="995507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3pPr>
    <a:lvl4pPr marL="1493261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4pPr>
    <a:lvl5pPr marL="1991015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5pPr>
    <a:lvl6pPr marL="2488768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6pPr>
    <a:lvl7pPr marL="2986522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7pPr>
    <a:lvl8pPr marL="3484275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8pPr>
    <a:lvl9pPr marL="3982029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7B67C-7BFD-4CA5-9FE2-09D9EB951D7D}" type="datetime1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2905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C11E-2947-460C-8B74-03AE5725C9FB}" type="datetime1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6258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39463-B6E7-44BD-9CAE-C4943B0366BE}" type="datetime1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744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FD243-E7FB-4157-8C00-14A0761B9598}" type="datetime1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7741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82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82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7FCA0-5B4B-4D5E-B60F-A330E32CAE67}" type="datetime1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96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0B07D-9185-48A3-85AA-AA6D51BB882F}" type="datetime1">
              <a:rPr lang="en-AU" smtClean="0"/>
              <a:t>15/10/2025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8185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C37A6-136D-47F8-9B87-784A5D6EFFB9}" type="datetime1">
              <a:rPr lang="en-AU" smtClean="0"/>
              <a:t>15/10/2025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100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F89F-CE27-4A9D-8DEC-97A23B5CBB18}" type="datetime1">
              <a:rPr lang="en-AU" smtClean="0"/>
              <a:t>15/10/2025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1477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C45D-E0DE-466A-8AA1-9C7A2B962793}" type="datetime1">
              <a:rPr lang="en-AU" smtClean="0"/>
              <a:t>15/10/2025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3799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80E21-216E-4B75-83B9-1E583F3ACDFF}" type="datetime1">
              <a:rPr lang="en-AU" smtClean="0"/>
              <a:t>15/10/2025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317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7192A-5902-482B-938D-2BF938540946}" type="datetime1">
              <a:rPr lang="en-AU" smtClean="0"/>
              <a:t>15/10/2025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9041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0087FE-13CD-4F0E-8317-9E58BB797CF9}" type="datetime1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075609-ABC6-4D44-B5B8-B3CA8371B7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1080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C106CA-20DC-516A-5B6B-A15ED671ED14}"/>
              </a:ext>
            </a:extLst>
          </p:cNvPr>
          <p:cNvSpPr/>
          <p:nvPr/>
        </p:nvSpPr>
        <p:spPr>
          <a:xfrm>
            <a:off x="5687736" y="9714451"/>
            <a:ext cx="1700927" cy="7645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56389C-2AFF-E5E7-67C6-8EC37CAC8C96}"/>
              </a:ext>
            </a:extLst>
          </p:cNvPr>
          <p:cNvSpPr txBox="1"/>
          <p:nvPr/>
        </p:nvSpPr>
        <p:spPr>
          <a:xfrm>
            <a:off x="3172691" y="2382982"/>
            <a:ext cx="38314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9600" b="1" dirty="0">
                <a:solidFill>
                  <a:srgbClr val="7030A0"/>
                </a:solidFill>
              </a:rPr>
              <a:t>FUNGI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0E80AE-A4C5-EB43-FD16-1C101A3DCDB2}"/>
              </a:ext>
            </a:extLst>
          </p:cNvPr>
          <p:cNvSpPr txBox="1"/>
          <p:nvPr/>
        </p:nvSpPr>
        <p:spPr>
          <a:xfrm>
            <a:off x="5067440" y="3334552"/>
            <a:ext cx="193674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9600" b="1" dirty="0">
                <a:solidFill>
                  <a:srgbClr val="7030A0"/>
                </a:solidFill>
              </a:rPr>
              <a:t>KIT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CD99DD-0475-41D1-B548-D8AA1B35EC38}"/>
              </a:ext>
            </a:extLst>
          </p:cNvPr>
          <p:cNvSpPr txBox="1"/>
          <p:nvPr/>
        </p:nvSpPr>
        <p:spPr>
          <a:xfrm>
            <a:off x="4764473" y="4809341"/>
            <a:ext cx="2239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800" i="1" dirty="0"/>
              <a:t>Wiring Guide </a:t>
            </a:r>
          </a:p>
        </p:txBody>
      </p:sp>
      <p:pic>
        <p:nvPicPr>
          <p:cNvPr id="9" name="Picture 8" descr="A black and purple sign&#10;&#10;AI-generated content may be incorrect.">
            <a:extLst>
              <a:ext uri="{FF2B5EF4-FFF2-40B4-BE49-F238E27FC236}">
                <a16:creationId xmlns:a16="http://schemas.microsoft.com/office/drawing/2014/main" id="{8951C55B-C4A1-C233-CE1E-7DA8EDEB1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636" y="9793551"/>
            <a:ext cx="1486910" cy="5903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70AB30-9BCB-1298-3009-57BDE4F08894}"/>
              </a:ext>
            </a:extLst>
          </p:cNvPr>
          <p:cNvSpPr txBox="1"/>
          <p:nvPr/>
        </p:nvSpPr>
        <p:spPr>
          <a:xfrm>
            <a:off x="5832073" y="1512938"/>
            <a:ext cx="11721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7200" i="1" dirty="0">
                <a:solidFill>
                  <a:srgbClr val="A568D2"/>
                </a:solidFill>
              </a:rPr>
              <a:t>01</a:t>
            </a:r>
            <a:endParaRPr lang="en-AU" sz="9600" i="1" dirty="0">
              <a:solidFill>
                <a:srgbClr val="A568D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37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84893-98C1-40BC-C101-F1C2AFCDA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BADC7-1D7D-67A2-595C-0031D7554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562" y="1235939"/>
            <a:ext cx="6544550" cy="17985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400" dirty="0"/>
              <a:t>To build your prototype you will be using a </a:t>
            </a:r>
            <a:r>
              <a:rPr lang="en-GB" sz="1400" b="1" dirty="0"/>
              <a:t>solderless breadboard</a:t>
            </a:r>
            <a:r>
              <a:rPr lang="en-GB" sz="1400" dirty="0"/>
              <a:t>. </a:t>
            </a:r>
          </a:p>
          <a:p>
            <a:pPr marL="0" indent="0">
              <a:buNone/>
            </a:pPr>
            <a:r>
              <a:rPr lang="en-GB" sz="1400" dirty="0"/>
              <a:t>Breadboards look like a grid of holes. Underneath the surface, metal strips connect the holes in a set pattern (fig. 1). Each row of 5 holes, called Component Connector Strips, is connected underneath. Power Supply strips run vertically along the sides. </a:t>
            </a:r>
          </a:p>
          <a:p>
            <a:pPr marL="0" indent="0">
              <a:buNone/>
            </a:pPr>
            <a:r>
              <a:rPr lang="en-GB" sz="1400" dirty="0"/>
              <a:t>If you plug both pins of a component into the same row, they become joined to the same connection — so no current flows. To make the circuit work, place each pin in a </a:t>
            </a:r>
            <a:r>
              <a:rPr lang="en-GB" sz="1400" b="1" dirty="0"/>
              <a:t>different row </a:t>
            </a:r>
            <a:r>
              <a:rPr lang="en-GB" sz="1400" dirty="0"/>
              <a:t>so electricity can pass through.</a:t>
            </a:r>
            <a:endParaRPr lang="en-AU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A086AB-4A65-CCC4-17F4-4105868CF5F3}"/>
              </a:ext>
            </a:extLst>
          </p:cNvPr>
          <p:cNvSpPr/>
          <p:nvPr/>
        </p:nvSpPr>
        <p:spPr>
          <a:xfrm>
            <a:off x="0" y="0"/>
            <a:ext cx="7559675" cy="5809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B49120-EF21-D941-5DCF-1A4F331255D2}"/>
              </a:ext>
            </a:extLst>
          </p:cNvPr>
          <p:cNvSpPr txBox="1"/>
          <p:nvPr/>
        </p:nvSpPr>
        <p:spPr>
          <a:xfrm>
            <a:off x="120505" y="134981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Fungi Kit </a:t>
            </a:r>
            <a:r>
              <a:rPr lang="en-AU" dirty="0">
                <a:solidFill>
                  <a:schemeClr val="bg1"/>
                </a:solidFill>
                <a:latin typeface="Aptos Light" panose="020B0004020202020204" pitchFamily="34" charset="0"/>
              </a:rPr>
              <a:t>Wiring Guide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65CE8ED-478B-6C4E-2240-6D094AEE0A0C}"/>
              </a:ext>
            </a:extLst>
          </p:cNvPr>
          <p:cNvSpPr txBox="1"/>
          <p:nvPr/>
        </p:nvSpPr>
        <p:spPr>
          <a:xfrm>
            <a:off x="403592" y="805053"/>
            <a:ext cx="3002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b="1" dirty="0">
                <a:solidFill>
                  <a:srgbClr val="7030A0"/>
                </a:solidFill>
              </a:rPr>
              <a:t>Breadboard Connection Guide</a:t>
            </a:r>
          </a:p>
        </p:txBody>
      </p:sp>
      <p:pic>
        <p:nvPicPr>
          <p:cNvPr id="55" name="Graphic 54" descr="Windy with solid fill">
            <a:extLst>
              <a:ext uri="{FF2B5EF4-FFF2-40B4-BE49-F238E27FC236}">
                <a16:creationId xmlns:a16="http://schemas.microsoft.com/office/drawing/2014/main" id="{6B1EEBC7-74D2-119C-E2E3-0F4C99F73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5" y="1259187"/>
            <a:ext cx="187723" cy="187723"/>
          </a:xfrm>
          <a:prstGeom prst="rect">
            <a:avLst/>
          </a:prstGeom>
        </p:spPr>
      </p:pic>
      <p:pic>
        <p:nvPicPr>
          <p:cNvPr id="60" name="Picture 59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837EC6A7-92E9-9EB5-C2AE-254CFBF94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4656" y="103526"/>
            <a:ext cx="969096" cy="384788"/>
          </a:xfrm>
          <a:prstGeom prst="rect">
            <a:avLst/>
          </a:prstGeom>
        </p:spPr>
      </p:pic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EDB88B49-B085-252D-C855-3150B88B5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2</a:t>
            </a:fld>
            <a:endParaRPr lang="en-AU"/>
          </a:p>
        </p:txBody>
      </p:sp>
      <p:pic>
        <p:nvPicPr>
          <p:cNvPr id="2" name="Graphic 1" descr="Windy with solid fill">
            <a:extLst>
              <a:ext uri="{FF2B5EF4-FFF2-40B4-BE49-F238E27FC236}">
                <a16:creationId xmlns:a16="http://schemas.microsoft.com/office/drawing/2014/main" id="{F123DFFA-458D-E3B5-BBDA-C8764C599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4" y="1562489"/>
            <a:ext cx="187723" cy="187723"/>
          </a:xfrm>
          <a:prstGeom prst="rect">
            <a:avLst/>
          </a:prstGeom>
        </p:spPr>
      </p:pic>
      <p:pic>
        <p:nvPicPr>
          <p:cNvPr id="5" name="Graphic 4" descr="Windy with solid fill">
            <a:extLst>
              <a:ext uri="{FF2B5EF4-FFF2-40B4-BE49-F238E27FC236}">
                <a16:creationId xmlns:a16="http://schemas.microsoft.com/office/drawing/2014/main" id="{80AB7626-45DF-B7E0-53D8-E1F6C5A8D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3" y="2242045"/>
            <a:ext cx="187723" cy="18772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4691886-257A-BE37-1BBF-99B6005937B2}"/>
              </a:ext>
            </a:extLst>
          </p:cNvPr>
          <p:cNvGrpSpPr/>
          <p:nvPr/>
        </p:nvGrpSpPr>
        <p:grpSpPr>
          <a:xfrm>
            <a:off x="630349" y="2942663"/>
            <a:ext cx="6298978" cy="3721612"/>
            <a:chOff x="630349" y="2942663"/>
            <a:chExt cx="6298978" cy="372161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546DEA3-FBD9-E085-04C1-5E6A90810B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0349" y="2942663"/>
              <a:ext cx="6298978" cy="3721612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88F2A89-7C66-F343-39E0-A0847DF68732}"/>
                </a:ext>
              </a:extLst>
            </p:cNvPr>
            <p:cNvSpPr/>
            <p:nvPr/>
          </p:nvSpPr>
          <p:spPr>
            <a:xfrm>
              <a:off x="705173" y="6416298"/>
              <a:ext cx="526942" cy="2479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BF6AD2D0-8758-0941-D477-9C74594F71A3}"/>
              </a:ext>
            </a:extLst>
          </p:cNvPr>
          <p:cNvSpPr txBox="1"/>
          <p:nvPr/>
        </p:nvSpPr>
        <p:spPr>
          <a:xfrm>
            <a:off x="732842" y="6416298"/>
            <a:ext cx="4716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1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25D56E1-1F35-F8D7-4A53-B91ED1D74EEC}"/>
              </a:ext>
            </a:extLst>
          </p:cNvPr>
          <p:cNvSpPr txBox="1">
            <a:spLocks/>
          </p:cNvSpPr>
          <p:nvPr/>
        </p:nvSpPr>
        <p:spPr>
          <a:xfrm>
            <a:off x="507562" y="6792095"/>
            <a:ext cx="3272275" cy="1798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 dirty="0"/>
              <a:t>Note how the regulator’s pins in fig. 2 are lined up </a:t>
            </a:r>
            <a:r>
              <a:rPr lang="en-GB" sz="1400" b="1" dirty="0"/>
              <a:t>horizontally</a:t>
            </a:r>
            <a:r>
              <a:rPr lang="en-GB" sz="1400" dirty="0"/>
              <a:t>, fitting in </a:t>
            </a:r>
            <a:r>
              <a:rPr lang="en-GB" sz="1400"/>
              <a:t>rows 3, 4, 5 </a:t>
            </a:r>
            <a:r>
              <a:rPr lang="en-GB" sz="1400" dirty="0"/>
              <a:t>within row </a:t>
            </a:r>
            <a:r>
              <a:rPr lang="en-GB" sz="1400" b="1" dirty="0"/>
              <a:t>J</a:t>
            </a:r>
            <a:r>
              <a:rPr lang="en-GB" sz="1400" dirty="0"/>
              <a:t>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400" dirty="0"/>
              <a:t>We will use a </a:t>
            </a:r>
            <a:r>
              <a:rPr lang="en-GB" sz="1400" b="1" dirty="0"/>
              <a:t>jumper cable</a:t>
            </a:r>
            <a:r>
              <a:rPr lang="en-GB" sz="1400" dirty="0"/>
              <a:t> to connect the regulator later. </a:t>
            </a:r>
            <a:endParaRPr lang="en-AU" sz="1400" dirty="0"/>
          </a:p>
        </p:txBody>
      </p:sp>
      <p:pic>
        <p:nvPicPr>
          <p:cNvPr id="13" name="Graphic 12" descr="Windy with solid fill">
            <a:extLst>
              <a:ext uri="{FF2B5EF4-FFF2-40B4-BE49-F238E27FC236}">
                <a16:creationId xmlns:a16="http://schemas.microsoft.com/office/drawing/2014/main" id="{0AC859BE-15C7-D844-8462-FE736DFCE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5" y="6815343"/>
            <a:ext cx="187723" cy="18772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553233D-86BD-0706-654E-66EBE4E0D88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271" t="5767"/>
          <a:stretch>
            <a:fillRect/>
          </a:stretch>
        </p:blipFill>
        <p:spPr>
          <a:xfrm>
            <a:off x="4474029" y="6931479"/>
            <a:ext cx="1831913" cy="27648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04252A-10D1-4D58-273C-86846214AD95}"/>
              </a:ext>
            </a:extLst>
          </p:cNvPr>
          <p:cNvSpPr txBox="1"/>
          <p:nvPr/>
        </p:nvSpPr>
        <p:spPr>
          <a:xfrm>
            <a:off x="4457008" y="9701950"/>
            <a:ext cx="4716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2</a:t>
            </a:r>
          </a:p>
        </p:txBody>
      </p:sp>
    </p:spTree>
    <p:extLst>
      <p:ext uri="{BB962C8B-B14F-4D97-AF65-F5344CB8AC3E}">
        <p14:creationId xmlns:p14="http://schemas.microsoft.com/office/powerpoint/2010/main" val="3018160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D3DA1-CDCE-6D10-88A4-5E1665F34B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4880B-D76B-2F89-1955-D309526AB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562" y="1235939"/>
            <a:ext cx="6544550" cy="24121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400" dirty="0"/>
              <a:t>In your kits you will have received a breadboard with a </a:t>
            </a:r>
            <a:r>
              <a:rPr lang="en-GB" sz="1400" b="1" dirty="0"/>
              <a:t>Raspberry Pi Pico </a:t>
            </a:r>
            <a:r>
              <a:rPr lang="en-GB" sz="1400" dirty="0"/>
              <a:t>and a </a:t>
            </a:r>
            <a:r>
              <a:rPr lang="en-GB" sz="1400" b="1" dirty="0"/>
              <a:t>5V Voltage Regulator </a:t>
            </a:r>
            <a:r>
              <a:rPr lang="en-GB" sz="1400" dirty="0"/>
              <a:t>already inserted. You need to connect these as shown below (fig. 3)</a:t>
            </a:r>
            <a:endParaRPr lang="en-GB" sz="1400" b="1" dirty="0"/>
          </a:p>
          <a:p>
            <a:pPr marL="0" indent="0">
              <a:buNone/>
            </a:pPr>
            <a:r>
              <a:rPr lang="en-GB" sz="1400" dirty="0"/>
              <a:t>A </a:t>
            </a:r>
            <a:r>
              <a:rPr lang="en-GB" sz="1400" b="1" dirty="0"/>
              <a:t>voltage regulator</a:t>
            </a:r>
            <a:r>
              <a:rPr lang="en-GB" sz="1400" dirty="0"/>
              <a:t> is a small electronic part that makes sure devices get a steady and safe amount of electricity. Different devices need different voltages to work properly. For example, the Raspberry Pi Pico needs between </a:t>
            </a:r>
            <a:r>
              <a:rPr lang="en-GB" sz="1400" b="1" dirty="0"/>
              <a:t>1.8 and 5.5 volts</a:t>
            </a:r>
            <a:r>
              <a:rPr lang="en-GB" sz="1400" dirty="0"/>
              <a:t> to run safely.</a:t>
            </a:r>
          </a:p>
          <a:p>
            <a:pPr marL="0" indent="0">
              <a:buNone/>
            </a:pPr>
            <a:r>
              <a:rPr lang="en-GB" sz="1400" dirty="0"/>
              <a:t>If we connect a </a:t>
            </a:r>
            <a:r>
              <a:rPr lang="en-GB" sz="1400" b="1" dirty="0"/>
              <a:t>9-volt battery</a:t>
            </a:r>
            <a:r>
              <a:rPr lang="en-GB" sz="1400" dirty="0"/>
              <a:t> straight to the Pico, it will give too much power and could </a:t>
            </a:r>
            <a:r>
              <a:rPr lang="en-GB" sz="1400" b="1" dirty="0"/>
              <a:t>damage</a:t>
            </a:r>
            <a:r>
              <a:rPr lang="en-GB" sz="1400" dirty="0"/>
              <a:t> the board. A </a:t>
            </a:r>
            <a:r>
              <a:rPr lang="en-GB" sz="1400" b="1" dirty="0"/>
              <a:t>5-volt voltage regulator</a:t>
            </a:r>
            <a:r>
              <a:rPr lang="en-GB" sz="1400" dirty="0"/>
              <a:t> takes the 9 volts from the battery and </a:t>
            </a:r>
            <a:r>
              <a:rPr lang="en-GB" sz="1400" b="1" dirty="0"/>
              <a:t>reduces</a:t>
            </a:r>
            <a:r>
              <a:rPr lang="en-GB" sz="1400" dirty="0"/>
              <a:t> it to </a:t>
            </a:r>
            <a:r>
              <a:rPr lang="en-GB" sz="1400" b="1" dirty="0"/>
              <a:t>5 volts</a:t>
            </a:r>
            <a:r>
              <a:rPr lang="en-GB" sz="1400" dirty="0"/>
              <a:t>. This way, the Pico gets the right amount of power to work properly without overheating or breaking.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CAA5D4-3A02-7F0E-1435-ECC64AE8AD7D}"/>
              </a:ext>
            </a:extLst>
          </p:cNvPr>
          <p:cNvSpPr/>
          <p:nvPr/>
        </p:nvSpPr>
        <p:spPr>
          <a:xfrm>
            <a:off x="0" y="0"/>
            <a:ext cx="7559675" cy="5809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F22AA44-C73A-3A0D-3D73-F8AD82F3270D}"/>
              </a:ext>
            </a:extLst>
          </p:cNvPr>
          <p:cNvSpPr txBox="1"/>
          <p:nvPr/>
        </p:nvSpPr>
        <p:spPr>
          <a:xfrm>
            <a:off x="120505" y="134981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Fungi Kit </a:t>
            </a:r>
            <a:r>
              <a:rPr lang="en-AU" dirty="0">
                <a:solidFill>
                  <a:schemeClr val="bg1"/>
                </a:solidFill>
                <a:latin typeface="Aptos Light" panose="020B0004020202020204" pitchFamily="34" charset="0"/>
              </a:rPr>
              <a:t>Wiring Guide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05CB8C4-F074-A04D-C472-A96458264471}"/>
              </a:ext>
            </a:extLst>
          </p:cNvPr>
          <p:cNvSpPr txBox="1"/>
          <p:nvPr/>
        </p:nvSpPr>
        <p:spPr>
          <a:xfrm>
            <a:off x="403592" y="805053"/>
            <a:ext cx="35878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b="1" dirty="0">
                <a:solidFill>
                  <a:srgbClr val="7030A0"/>
                </a:solidFill>
              </a:rPr>
              <a:t>Step 1: Installing Power Connections</a:t>
            </a:r>
          </a:p>
        </p:txBody>
      </p:sp>
      <p:pic>
        <p:nvPicPr>
          <p:cNvPr id="55" name="Graphic 54" descr="Windy with solid fill">
            <a:extLst>
              <a:ext uri="{FF2B5EF4-FFF2-40B4-BE49-F238E27FC236}">
                <a16:creationId xmlns:a16="http://schemas.microsoft.com/office/drawing/2014/main" id="{39309110-DF54-AD58-F616-5A589A8D70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5" y="1259187"/>
            <a:ext cx="187723" cy="187723"/>
          </a:xfrm>
          <a:prstGeom prst="rect">
            <a:avLst/>
          </a:prstGeom>
        </p:spPr>
      </p:pic>
      <p:pic>
        <p:nvPicPr>
          <p:cNvPr id="60" name="Picture 59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A5037022-98FD-369A-83BA-399E985DE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4656" y="103526"/>
            <a:ext cx="969096" cy="384788"/>
          </a:xfrm>
          <a:prstGeom prst="rect">
            <a:avLst/>
          </a:prstGeom>
        </p:spPr>
      </p:pic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DCEFA9F4-6645-E38F-0D10-4EC43A055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3</a:t>
            </a:fld>
            <a:endParaRPr lang="en-AU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D7DFE5F-0DCF-CB84-94C1-80F89F80A304}"/>
              </a:ext>
            </a:extLst>
          </p:cNvPr>
          <p:cNvSpPr txBox="1"/>
          <p:nvPr/>
        </p:nvSpPr>
        <p:spPr>
          <a:xfrm>
            <a:off x="920620" y="7938920"/>
            <a:ext cx="470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3DFE53E-A445-37F7-B00F-B45C0FFD6E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3722" y="3664236"/>
            <a:ext cx="5572230" cy="4274684"/>
          </a:xfrm>
          <a:prstGeom prst="rect">
            <a:avLst/>
          </a:prstGeom>
        </p:spPr>
      </p:pic>
      <p:pic>
        <p:nvPicPr>
          <p:cNvPr id="15" name="Graphic 14" descr="Windy with solid fill">
            <a:extLst>
              <a:ext uri="{FF2B5EF4-FFF2-40B4-BE49-F238E27FC236}">
                <a16:creationId xmlns:a16="http://schemas.microsoft.com/office/drawing/2014/main" id="{E61F65A3-626A-AEA7-9B6F-50AFDAA7B0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5" y="1946855"/>
            <a:ext cx="187723" cy="187723"/>
          </a:xfrm>
          <a:prstGeom prst="rect">
            <a:avLst/>
          </a:prstGeom>
        </p:spPr>
      </p:pic>
      <p:pic>
        <p:nvPicPr>
          <p:cNvPr id="16" name="Graphic 15" descr="Windy with solid fill">
            <a:extLst>
              <a:ext uri="{FF2B5EF4-FFF2-40B4-BE49-F238E27FC236}">
                <a16:creationId xmlns:a16="http://schemas.microsoft.com/office/drawing/2014/main" id="{95ECA15B-25C5-6351-A928-5C717ED55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5" y="2806075"/>
            <a:ext cx="187723" cy="187723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261E07FD-BE8A-1B50-BBC7-BCE776126F63}"/>
              </a:ext>
            </a:extLst>
          </p:cNvPr>
          <p:cNvGrpSpPr/>
          <p:nvPr/>
        </p:nvGrpSpPr>
        <p:grpSpPr>
          <a:xfrm>
            <a:off x="206502" y="1885717"/>
            <a:ext cx="7023471" cy="1785606"/>
            <a:chOff x="295811" y="9024304"/>
            <a:chExt cx="7023471" cy="592870"/>
          </a:xfrm>
        </p:grpSpPr>
        <p:sp>
          <p:nvSpPr>
            <p:cNvPr id="20" name="Rounded Rectangle 24">
              <a:extLst>
                <a:ext uri="{FF2B5EF4-FFF2-40B4-BE49-F238E27FC236}">
                  <a16:creationId xmlns:a16="http://schemas.microsoft.com/office/drawing/2014/main" id="{D3EB6A6C-C438-0B81-1052-2F6AB8A8900F}"/>
                </a:ext>
              </a:extLst>
            </p:cNvPr>
            <p:cNvSpPr/>
            <p:nvPr/>
          </p:nvSpPr>
          <p:spPr>
            <a:xfrm>
              <a:off x="295811" y="9024876"/>
              <a:ext cx="7023471" cy="592298"/>
            </a:xfrm>
            <a:prstGeom prst="roundRect">
              <a:avLst>
                <a:gd name="adj" fmla="val 1260"/>
              </a:avLst>
            </a:prstGeom>
            <a:solidFill>
              <a:schemeClr val="accent5">
                <a:lumMod val="20000"/>
                <a:lumOff val="80000"/>
                <a:alpha val="10049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57F361D-B997-C3CA-04B3-E54B0B8B26A1}"/>
                </a:ext>
              </a:extLst>
            </p:cNvPr>
            <p:cNvCxnSpPr/>
            <p:nvPr/>
          </p:nvCxnSpPr>
          <p:spPr>
            <a:xfrm>
              <a:off x="295811" y="9024304"/>
              <a:ext cx="7023471" cy="0"/>
            </a:xfrm>
            <a:prstGeom prst="line">
              <a:avLst/>
            </a:prstGeom>
            <a:ln w="2540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890BA1F-1CF6-6001-ECD3-8D938165BEE9}"/>
              </a:ext>
            </a:extLst>
          </p:cNvPr>
          <p:cNvGrpSpPr/>
          <p:nvPr/>
        </p:nvGrpSpPr>
        <p:grpSpPr>
          <a:xfrm>
            <a:off x="268101" y="8557543"/>
            <a:ext cx="7023471" cy="733551"/>
            <a:chOff x="295811" y="9024304"/>
            <a:chExt cx="7023471" cy="592870"/>
          </a:xfrm>
        </p:grpSpPr>
        <p:sp>
          <p:nvSpPr>
            <p:cNvPr id="24" name="Rounded Rectangle 24">
              <a:extLst>
                <a:ext uri="{FF2B5EF4-FFF2-40B4-BE49-F238E27FC236}">
                  <a16:creationId xmlns:a16="http://schemas.microsoft.com/office/drawing/2014/main" id="{1EF61E63-A670-7C93-2C3C-C9118CF9E9FD}"/>
                </a:ext>
              </a:extLst>
            </p:cNvPr>
            <p:cNvSpPr/>
            <p:nvPr/>
          </p:nvSpPr>
          <p:spPr>
            <a:xfrm>
              <a:off x="295811" y="9024876"/>
              <a:ext cx="7023471" cy="592298"/>
            </a:xfrm>
            <a:prstGeom prst="roundRect">
              <a:avLst>
                <a:gd name="adj" fmla="val 1260"/>
              </a:avLst>
            </a:prstGeom>
            <a:solidFill>
              <a:schemeClr val="accent5">
                <a:lumMod val="20000"/>
                <a:lumOff val="80000"/>
                <a:alpha val="10049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AA0ED2F-2C9C-8EC9-C8C0-8F6F9CCBF94F}"/>
                </a:ext>
              </a:extLst>
            </p:cNvPr>
            <p:cNvCxnSpPr/>
            <p:nvPr/>
          </p:nvCxnSpPr>
          <p:spPr>
            <a:xfrm>
              <a:off x="295811" y="9024304"/>
              <a:ext cx="7023471" cy="0"/>
            </a:xfrm>
            <a:prstGeom prst="line">
              <a:avLst/>
            </a:prstGeom>
            <a:ln w="2540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BED823A-6649-EDA3-A2DD-94CC80FB4BDD}"/>
              </a:ext>
            </a:extLst>
          </p:cNvPr>
          <p:cNvSpPr txBox="1">
            <a:spLocks/>
          </p:cNvSpPr>
          <p:nvPr/>
        </p:nvSpPr>
        <p:spPr>
          <a:xfrm>
            <a:off x="479852" y="8615536"/>
            <a:ext cx="6544545" cy="6755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90000"/>
              </a:lnSpc>
              <a:spcBef>
                <a:spcPts val="827"/>
              </a:spcBef>
              <a:buFont typeface="Arial" panose="020B0604020202020204" pitchFamily="34" charset="0"/>
              <a:buChar char="•"/>
              <a:defRPr sz="231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6951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4918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6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22885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853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8820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56787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34754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12722" indent="-188984" algn="l" defTabSz="755934" rtl="0" eaLnBrk="1" latinLnBrk="0" hangingPunct="1">
              <a:lnSpc>
                <a:spcPct val="90000"/>
              </a:lnSpc>
              <a:spcBef>
                <a:spcPts val="413"/>
              </a:spcBef>
              <a:buFont typeface="Arial" panose="020B0604020202020204" pitchFamily="34" charset="0"/>
              <a:buChar char="•"/>
              <a:defRPr sz="148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400" b="1" dirty="0">
                <a:solidFill>
                  <a:srgbClr val="7030A0"/>
                </a:solidFill>
              </a:rPr>
              <a:t>Note</a:t>
            </a:r>
            <a:r>
              <a:rPr lang="en-AU" sz="1400" dirty="0"/>
              <a:t>: </a:t>
            </a:r>
            <a:r>
              <a:rPr lang="en-GB" sz="1400" dirty="0"/>
              <a:t>The cable colours don’t affect how the circuit works, but following the suggested colour scheme makes it easier to check your connections if you have the right cables available.</a:t>
            </a:r>
            <a:endParaRPr lang="en-AU" sz="1400" i="1" dirty="0"/>
          </a:p>
        </p:txBody>
      </p:sp>
      <p:pic>
        <p:nvPicPr>
          <p:cNvPr id="27" name="Graphic 26" descr="Windy with solid fill">
            <a:extLst>
              <a:ext uri="{FF2B5EF4-FFF2-40B4-BE49-F238E27FC236}">
                <a16:creationId xmlns:a16="http://schemas.microsoft.com/office/drawing/2014/main" id="{9C941623-2338-2DBE-4405-F8DAA4E7A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25" y="8654492"/>
            <a:ext cx="187723" cy="18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934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BB351-B78F-7111-BB49-AB69D34F9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CF4E8484-626B-A3DC-E322-5518FFFDA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723" y="3036582"/>
            <a:ext cx="5572230" cy="5055532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D4097A45-C918-4DB4-03BA-82FDC5AE11FE}"/>
              </a:ext>
            </a:extLst>
          </p:cNvPr>
          <p:cNvGrpSpPr/>
          <p:nvPr/>
        </p:nvGrpSpPr>
        <p:grpSpPr>
          <a:xfrm>
            <a:off x="206502" y="2384717"/>
            <a:ext cx="7023471" cy="711503"/>
            <a:chOff x="295811" y="9024304"/>
            <a:chExt cx="7023471" cy="592870"/>
          </a:xfrm>
        </p:grpSpPr>
        <p:sp>
          <p:nvSpPr>
            <p:cNvPr id="51" name="Rounded Rectangle 24">
              <a:extLst>
                <a:ext uri="{FF2B5EF4-FFF2-40B4-BE49-F238E27FC236}">
                  <a16:creationId xmlns:a16="http://schemas.microsoft.com/office/drawing/2014/main" id="{45E00B91-B52D-8460-61CA-08D2395CB2E9}"/>
                </a:ext>
              </a:extLst>
            </p:cNvPr>
            <p:cNvSpPr/>
            <p:nvPr/>
          </p:nvSpPr>
          <p:spPr>
            <a:xfrm>
              <a:off x="295811" y="9024876"/>
              <a:ext cx="7023471" cy="592298"/>
            </a:xfrm>
            <a:prstGeom prst="roundRect">
              <a:avLst>
                <a:gd name="adj" fmla="val 1260"/>
              </a:avLst>
            </a:prstGeom>
            <a:solidFill>
              <a:schemeClr val="accent5">
                <a:lumMod val="20000"/>
                <a:lumOff val="80000"/>
                <a:alpha val="10049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47AE51A-4DF0-102C-312F-4032242BC2C6}"/>
                </a:ext>
              </a:extLst>
            </p:cNvPr>
            <p:cNvCxnSpPr/>
            <p:nvPr/>
          </p:nvCxnSpPr>
          <p:spPr>
            <a:xfrm>
              <a:off x="295811" y="9024304"/>
              <a:ext cx="7023471" cy="0"/>
            </a:xfrm>
            <a:prstGeom prst="line">
              <a:avLst/>
            </a:prstGeom>
            <a:ln w="2540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DFE67-8908-8698-254A-EA93627D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562" y="1235938"/>
            <a:ext cx="6544550" cy="18381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400" dirty="0"/>
              <a:t>Connect the </a:t>
            </a:r>
            <a:r>
              <a:rPr lang="en-GB" sz="1400" b="1" dirty="0"/>
              <a:t>Red</a:t>
            </a:r>
            <a:r>
              <a:rPr lang="en-GB" sz="1400" dirty="0"/>
              <a:t>,</a:t>
            </a:r>
            <a:r>
              <a:rPr lang="en-GB" sz="1400" b="1" dirty="0"/>
              <a:t> Black</a:t>
            </a:r>
            <a:r>
              <a:rPr lang="en-GB" sz="1400" dirty="0"/>
              <a:t>,</a:t>
            </a:r>
            <a:r>
              <a:rPr lang="en-GB" sz="1400" b="1" dirty="0"/>
              <a:t> Green</a:t>
            </a:r>
            <a:r>
              <a:rPr lang="en-GB" sz="1400" dirty="0"/>
              <a:t>,</a:t>
            </a:r>
            <a:r>
              <a:rPr lang="en-GB" sz="1400" b="1" dirty="0"/>
              <a:t> </a:t>
            </a:r>
            <a:r>
              <a:rPr lang="en-GB" sz="1400" dirty="0"/>
              <a:t>and</a:t>
            </a:r>
            <a:r>
              <a:rPr lang="en-GB" sz="1400" b="1" dirty="0"/>
              <a:t> Blue </a:t>
            </a:r>
            <a:r>
              <a:rPr lang="en-GB" sz="1400" dirty="0"/>
              <a:t>wires from the analogue-to-digital converter (ADC) as shown below (fig. 4). </a:t>
            </a:r>
          </a:p>
          <a:p>
            <a:pPr marL="0" indent="0">
              <a:buNone/>
            </a:pPr>
            <a:r>
              <a:rPr lang="en-GB" sz="1400" dirty="0"/>
              <a:t>On the </a:t>
            </a:r>
            <a:r>
              <a:rPr lang="en-GB" sz="1400" b="1" dirty="0"/>
              <a:t>analogue-to-digital converter (ADC) </a:t>
            </a:r>
            <a:r>
              <a:rPr lang="en-GB" sz="1400" dirty="0"/>
              <a:t>connect four </a:t>
            </a:r>
            <a:r>
              <a:rPr lang="en-GB" sz="1400" b="1" dirty="0"/>
              <a:t>different coloured </a:t>
            </a:r>
            <a:r>
              <a:rPr lang="en-GB" sz="1400" dirty="0"/>
              <a:t>jumper cables to the </a:t>
            </a:r>
            <a:r>
              <a:rPr lang="en-GB" sz="1400" b="1" dirty="0"/>
              <a:t>A0</a:t>
            </a:r>
            <a:r>
              <a:rPr lang="en-GB" sz="1400" dirty="0"/>
              <a:t>, </a:t>
            </a:r>
            <a:r>
              <a:rPr lang="en-GB" sz="1400" b="1" dirty="0"/>
              <a:t>A1</a:t>
            </a:r>
            <a:r>
              <a:rPr lang="en-GB" sz="1400" dirty="0"/>
              <a:t>, </a:t>
            </a:r>
            <a:r>
              <a:rPr lang="en-GB" sz="1400" b="1" dirty="0"/>
              <a:t>A2</a:t>
            </a:r>
            <a:r>
              <a:rPr lang="en-GB" sz="1400" dirty="0"/>
              <a:t>, and </a:t>
            </a:r>
            <a:r>
              <a:rPr lang="en-GB" sz="1400" b="1" dirty="0"/>
              <a:t>A3</a:t>
            </a:r>
            <a:r>
              <a:rPr lang="en-GB" sz="1400" dirty="0"/>
              <a:t> pins in the </a:t>
            </a:r>
            <a:r>
              <a:rPr lang="en-GB" sz="1400" b="1" dirty="0"/>
              <a:t>A column</a:t>
            </a:r>
            <a:r>
              <a:rPr lang="en-GB" sz="1400" dirty="0"/>
              <a:t> (the column of blue pins). Ignore the </a:t>
            </a:r>
            <a:r>
              <a:rPr lang="en-GB" sz="1400" b="1" dirty="0"/>
              <a:t>+</a:t>
            </a:r>
            <a:r>
              <a:rPr lang="en-GB" sz="1400" dirty="0"/>
              <a:t> and </a:t>
            </a:r>
            <a:r>
              <a:rPr lang="en-GB" sz="1400" b="1" dirty="0"/>
              <a:t>–</a:t>
            </a:r>
            <a:r>
              <a:rPr lang="en-GB" sz="1400" dirty="0"/>
              <a:t> columns.</a:t>
            </a:r>
          </a:p>
          <a:p>
            <a:pPr marL="0" indent="0">
              <a:buNone/>
            </a:pPr>
            <a:r>
              <a:rPr lang="en-GB" sz="1400" dirty="0"/>
              <a:t>An </a:t>
            </a:r>
            <a:r>
              <a:rPr lang="en-GB" sz="1400" b="1" dirty="0"/>
              <a:t>analogue to digital converter (ADC)</a:t>
            </a:r>
            <a:r>
              <a:rPr lang="en-GB" sz="1400" dirty="0"/>
              <a:t> changes real-world signals into numbers the Raspberry Pi Pico can understand. In this project, it’s used to measure the tiny electrical signals produced by fungi.</a:t>
            </a:r>
          </a:p>
          <a:p>
            <a:pPr marL="0" indent="0">
              <a:buNone/>
            </a:pPr>
            <a:endParaRPr lang="en-GB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66C0C6-BC33-0A5F-968F-F2406CB624B1}"/>
              </a:ext>
            </a:extLst>
          </p:cNvPr>
          <p:cNvSpPr/>
          <p:nvPr/>
        </p:nvSpPr>
        <p:spPr>
          <a:xfrm>
            <a:off x="0" y="0"/>
            <a:ext cx="7559675" cy="5809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C41732-EF13-0BBB-07C3-4F15A60A8F81}"/>
              </a:ext>
            </a:extLst>
          </p:cNvPr>
          <p:cNvSpPr txBox="1"/>
          <p:nvPr/>
        </p:nvSpPr>
        <p:spPr>
          <a:xfrm>
            <a:off x="120505" y="134981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Fungi Kit </a:t>
            </a:r>
            <a:r>
              <a:rPr lang="en-AU" dirty="0">
                <a:solidFill>
                  <a:schemeClr val="bg1"/>
                </a:solidFill>
                <a:latin typeface="Aptos Light" panose="020B0004020202020204" pitchFamily="34" charset="0"/>
              </a:rPr>
              <a:t>Wiring Guide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1A214A-2E46-9902-53BC-25244EADA7EE}"/>
              </a:ext>
            </a:extLst>
          </p:cNvPr>
          <p:cNvSpPr txBox="1"/>
          <p:nvPr/>
        </p:nvSpPr>
        <p:spPr>
          <a:xfrm>
            <a:off x="403592" y="805053"/>
            <a:ext cx="5695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b="1" dirty="0">
                <a:solidFill>
                  <a:srgbClr val="7030A0"/>
                </a:solidFill>
              </a:rPr>
              <a:t>Step 2: Connecting the Analogue-to-Digital Converter (ADC)</a:t>
            </a:r>
          </a:p>
        </p:txBody>
      </p:sp>
      <p:pic>
        <p:nvPicPr>
          <p:cNvPr id="55" name="Graphic 54" descr="Windy with solid fill">
            <a:extLst>
              <a:ext uri="{FF2B5EF4-FFF2-40B4-BE49-F238E27FC236}">
                <a16:creationId xmlns:a16="http://schemas.microsoft.com/office/drawing/2014/main" id="{593BA25D-FF04-F45A-4E07-A801B6258F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8135" y="1259187"/>
            <a:ext cx="187723" cy="187723"/>
          </a:xfrm>
          <a:prstGeom prst="rect">
            <a:avLst/>
          </a:prstGeom>
        </p:spPr>
      </p:pic>
      <p:pic>
        <p:nvPicPr>
          <p:cNvPr id="60" name="Picture 59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62E0CCF3-E146-5BF2-2F75-43AE2BB4C1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4656" y="103526"/>
            <a:ext cx="969096" cy="384788"/>
          </a:xfrm>
          <a:prstGeom prst="rect">
            <a:avLst/>
          </a:prstGeom>
        </p:spPr>
      </p:pic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0EDBCE7-6023-BB98-35B5-75F70FBE3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5609-ABC6-4D44-B5B8-B3CA8371B738}" type="slidenum">
              <a:rPr lang="en-AU" smtClean="0"/>
              <a:t>4</a:t>
            </a:fld>
            <a:endParaRPr lang="en-AU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7F3D3BB-56E2-2D09-BBED-E0ED6016B51D}"/>
              </a:ext>
            </a:extLst>
          </p:cNvPr>
          <p:cNvSpPr txBox="1"/>
          <p:nvPr/>
        </p:nvSpPr>
        <p:spPr>
          <a:xfrm>
            <a:off x="993722" y="9856573"/>
            <a:ext cx="470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100" i="1" dirty="0"/>
              <a:t>fig. 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57F65C-6A62-8425-DBF5-9A3504860ED9}"/>
              </a:ext>
            </a:extLst>
          </p:cNvPr>
          <p:cNvCxnSpPr>
            <a:cxnSpLocks/>
          </p:cNvCxnSpPr>
          <p:nvPr/>
        </p:nvCxnSpPr>
        <p:spPr>
          <a:xfrm rot="5400000">
            <a:off x="3671474" y="6822340"/>
            <a:ext cx="2066605" cy="1356874"/>
          </a:xfrm>
          <a:prstGeom prst="bentConnector3">
            <a:avLst>
              <a:gd name="adj1" fmla="val 99831"/>
            </a:avLst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6">
            <a:extLst>
              <a:ext uri="{FF2B5EF4-FFF2-40B4-BE49-F238E27FC236}">
                <a16:creationId xmlns:a16="http://schemas.microsoft.com/office/drawing/2014/main" id="{C3BC67EE-91B6-4350-F46B-F78E93B21F61}"/>
              </a:ext>
            </a:extLst>
          </p:cNvPr>
          <p:cNvCxnSpPr>
            <a:cxnSpLocks/>
          </p:cNvCxnSpPr>
          <p:nvPr/>
        </p:nvCxnSpPr>
        <p:spPr>
          <a:xfrm rot="5400000">
            <a:off x="4033509" y="7103406"/>
            <a:ext cx="1566214" cy="1542768"/>
          </a:xfrm>
          <a:prstGeom prst="bentConnector3">
            <a:avLst>
              <a:gd name="adj1" fmla="val 98227"/>
            </a:avLst>
          </a:prstGeom>
          <a:ln w="571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6">
            <a:extLst>
              <a:ext uri="{FF2B5EF4-FFF2-40B4-BE49-F238E27FC236}">
                <a16:creationId xmlns:a16="http://schemas.microsoft.com/office/drawing/2014/main" id="{F343F551-274C-B09D-44D9-4BB4794DAB15}"/>
              </a:ext>
            </a:extLst>
          </p:cNvPr>
          <p:cNvCxnSpPr>
            <a:cxnSpLocks/>
          </p:cNvCxnSpPr>
          <p:nvPr/>
        </p:nvCxnSpPr>
        <p:spPr>
          <a:xfrm rot="5400000">
            <a:off x="3154706" y="5263299"/>
            <a:ext cx="4380621" cy="2605839"/>
          </a:xfrm>
          <a:prstGeom prst="bentConnector3">
            <a:avLst>
              <a:gd name="adj1" fmla="val 99359"/>
            </a:avLst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6">
            <a:extLst>
              <a:ext uri="{FF2B5EF4-FFF2-40B4-BE49-F238E27FC236}">
                <a16:creationId xmlns:a16="http://schemas.microsoft.com/office/drawing/2014/main" id="{0B945BAC-349A-A2F9-0344-D98D13CE932D}"/>
              </a:ext>
            </a:extLst>
          </p:cNvPr>
          <p:cNvCxnSpPr>
            <a:cxnSpLocks/>
          </p:cNvCxnSpPr>
          <p:nvPr/>
        </p:nvCxnSpPr>
        <p:spPr>
          <a:xfrm rot="5400000">
            <a:off x="3093759" y="5115946"/>
            <a:ext cx="4636672" cy="2739999"/>
          </a:xfrm>
          <a:prstGeom prst="bentConnector3">
            <a:avLst>
              <a:gd name="adj1" fmla="val 100574"/>
            </a:avLst>
          </a:prstGeom>
          <a:ln w="571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24714A5-F2E0-CF8A-8E8F-BA690731284B}"/>
              </a:ext>
            </a:extLst>
          </p:cNvPr>
          <p:cNvCxnSpPr>
            <a:cxnSpLocks/>
          </p:cNvCxnSpPr>
          <p:nvPr/>
        </p:nvCxnSpPr>
        <p:spPr>
          <a:xfrm>
            <a:off x="6003944" y="4386571"/>
            <a:ext cx="667265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ABEB9F4-A7EC-51B7-414D-F1708ED37690}"/>
              </a:ext>
            </a:extLst>
          </p:cNvPr>
          <p:cNvCxnSpPr>
            <a:cxnSpLocks/>
          </p:cNvCxnSpPr>
          <p:nvPr/>
        </p:nvCxnSpPr>
        <p:spPr>
          <a:xfrm>
            <a:off x="6184513" y="4196512"/>
            <a:ext cx="620855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Graphic 48" descr="Windy with solid fill">
            <a:extLst>
              <a:ext uri="{FF2B5EF4-FFF2-40B4-BE49-F238E27FC236}">
                <a16:creationId xmlns:a16="http://schemas.microsoft.com/office/drawing/2014/main" id="{C81E98D8-68E8-30E9-5E5D-3988691BC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8134" y="1755281"/>
            <a:ext cx="187723" cy="187723"/>
          </a:xfrm>
          <a:prstGeom prst="rect">
            <a:avLst/>
          </a:prstGeom>
        </p:spPr>
      </p:pic>
      <p:pic>
        <p:nvPicPr>
          <p:cNvPr id="53" name="Graphic 52" descr="Windy with solid fill">
            <a:extLst>
              <a:ext uri="{FF2B5EF4-FFF2-40B4-BE49-F238E27FC236}">
                <a16:creationId xmlns:a16="http://schemas.microsoft.com/office/drawing/2014/main" id="{006C296B-ADAD-2682-5906-962D62B57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2016" y="2438255"/>
            <a:ext cx="187723" cy="187723"/>
          </a:xfrm>
          <a:prstGeom prst="rect">
            <a:avLst/>
          </a:prstGeom>
        </p:spPr>
      </p:pic>
      <p:pic>
        <p:nvPicPr>
          <p:cNvPr id="5" name="Picture 4" descr="A black circuit board with white text and colorful circles&#10;&#10;AI-generated content may be incorrect.">
            <a:extLst>
              <a:ext uri="{FF2B5EF4-FFF2-40B4-BE49-F238E27FC236}">
                <a16:creationId xmlns:a16="http://schemas.microsoft.com/office/drawing/2014/main" id="{7D3222D2-F497-8915-27DF-A075B8ADF3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8001" y="7737210"/>
            <a:ext cx="2124095" cy="194000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53D557-74F7-EF87-0D48-E0DACF9743E3}"/>
              </a:ext>
            </a:extLst>
          </p:cNvPr>
          <p:cNvSpPr/>
          <p:nvPr/>
        </p:nvSpPr>
        <p:spPr>
          <a:xfrm>
            <a:off x="2213936" y="8408446"/>
            <a:ext cx="176980" cy="605347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E6F4187-BF75-5DA1-E436-618BDAD3D570}"/>
              </a:ext>
            </a:extLst>
          </p:cNvPr>
          <p:cNvCxnSpPr/>
          <p:nvPr/>
        </p:nvCxnSpPr>
        <p:spPr>
          <a:xfrm flipV="1">
            <a:off x="2305375" y="9049349"/>
            <a:ext cx="0" cy="72189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324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73E5A-04C0-9583-FA81-DEA6D7FFF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C3FE1-5FB8-C5AD-9873-E34888B02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562" y="1235940"/>
            <a:ext cx="6544550" cy="35900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1400" dirty="0"/>
              <a:t>Now that you have finished wiring your circuit double check your work then ask one of the UQ staff to inspect your circuit. </a:t>
            </a:r>
          </a:p>
          <a:p>
            <a:pPr marL="0" indent="0">
              <a:buNone/>
            </a:pPr>
            <a:endParaRPr lang="en-AU" sz="1400" dirty="0"/>
          </a:p>
          <a:p>
            <a:pPr marL="0" indent="0">
              <a:buNone/>
            </a:pPr>
            <a:r>
              <a:rPr lang="en-AU" sz="1400" dirty="0"/>
              <a:t>Once your circuit passes inspection you will be given a download cable, and you can move on to the programming.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C91138-8697-FC0C-F020-89D26E387C25}"/>
              </a:ext>
            </a:extLst>
          </p:cNvPr>
          <p:cNvSpPr txBox="1"/>
          <p:nvPr/>
        </p:nvSpPr>
        <p:spPr>
          <a:xfrm>
            <a:off x="403592" y="805053"/>
            <a:ext cx="2531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b="1" dirty="0">
                <a:solidFill>
                  <a:srgbClr val="7030A0"/>
                </a:solidFill>
              </a:rPr>
              <a:t>Step 3: Circuit inspection</a:t>
            </a:r>
          </a:p>
        </p:txBody>
      </p:sp>
      <p:pic>
        <p:nvPicPr>
          <p:cNvPr id="55" name="Graphic 54" descr="Windy with solid fill">
            <a:extLst>
              <a:ext uri="{FF2B5EF4-FFF2-40B4-BE49-F238E27FC236}">
                <a16:creationId xmlns:a16="http://schemas.microsoft.com/office/drawing/2014/main" id="{DE249A18-50E2-A0D7-D07B-D6A6E1A77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5" y="1271732"/>
            <a:ext cx="187723" cy="187723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9EC0AAA-8091-0FD4-E491-F9AF752A3799}"/>
              </a:ext>
            </a:extLst>
          </p:cNvPr>
          <p:cNvSpPr/>
          <p:nvPr/>
        </p:nvSpPr>
        <p:spPr>
          <a:xfrm>
            <a:off x="0" y="0"/>
            <a:ext cx="7559675" cy="58096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AU" sz="200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ED91E5C-2AC6-4E35-2013-F1AD168B692C}"/>
              </a:ext>
            </a:extLst>
          </p:cNvPr>
          <p:cNvSpPr txBox="1"/>
          <p:nvPr/>
        </p:nvSpPr>
        <p:spPr>
          <a:xfrm>
            <a:off x="120505" y="134981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Fungi Kit </a:t>
            </a:r>
            <a:r>
              <a:rPr lang="en-AU" dirty="0">
                <a:solidFill>
                  <a:schemeClr val="bg1"/>
                </a:solidFill>
                <a:latin typeface="Aptos Light" panose="020B0004020202020204" pitchFamily="34" charset="0"/>
              </a:rPr>
              <a:t>Wiring Guide</a:t>
            </a:r>
          </a:p>
        </p:txBody>
      </p:sp>
      <p:pic>
        <p:nvPicPr>
          <p:cNvPr id="41" name="Picture 40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A041AEB8-810D-0E72-78F5-595EE8C7D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4656" y="103526"/>
            <a:ext cx="969096" cy="384788"/>
          </a:xfrm>
          <a:prstGeom prst="rect">
            <a:avLst/>
          </a:prstGeom>
        </p:spPr>
      </p:pic>
      <p:pic>
        <p:nvPicPr>
          <p:cNvPr id="2" name="Graphic 1" descr="Windy with solid fill">
            <a:extLst>
              <a:ext uri="{FF2B5EF4-FFF2-40B4-BE49-F238E27FC236}">
                <a16:creationId xmlns:a16="http://schemas.microsoft.com/office/drawing/2014/main" id="{4CA39052-AB1C-DE3D-FB9A-C034FA42CE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134" y="2056363"/>
            <a:ext cx="187723" cy="187723"/>
          </a:xfrm>
          <a:prstGeom prst="rect">
            <a:avLst/>
          </a:prstGeom>
        </p:spPr>
      </p:pic>
      <p:sp>
        <p:nvSpPr>
          <p:cNvPr id="4" name="Slide Number Placeholder 27">
            <a:extLst>
              <a:ext uri="{FF2B5EF4-FFF2-40B4-BE49-F238E27FC236}">
                <a16:creationId xmlns:a16="http://schemas.microsoft.com/office/drawing/2014/main" id="{D2656B01-ABA3-5147-FD89-DC2127A1B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39020" y="9909729"/>
            <a:ext cx="1700927" cy="569240"/>
          </a:xfrm>
        </p:spPr>
        <p:txBody>
          <a:bodyPr/>
          <a:lstStyle/>
          <a:p>
            <a:fld id="{C7075609-ABC6-4D44-B5B8-B3CA8371B738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9503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378</TotalTime>
  <Words>531</Words>
  <Application>Microsoft Office PowerPoint</Application>
  <PresentationFormat>Custom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Aptos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Sanjana Bhatnagar</dc:creator>
  <cp:lastModifiedBy>Jayden MacKenzie</cp:lastModifiedBy>
  <cp:revision>3</cp:revision>
  <dcterms:created xsi:type="dcterms:W3CDTF">2025-07-08T00:59:44Z</dcterms:created>
  <dcterms:modified xsi:type="dcterms:W3CDTF">2025-10-15T00:49:07Z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2025-07-08T06:47:09Z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cb9687d7-dd80-4527-b77b-770ad3a05a15</vt:lpwstr>
  </property>
  <property fmtid="{D5CDD505-2E9C-101B-9397-08002B2CF9AE}" pid="8" name="MSIP_Label_0f488380-630a-4f55-a077-a19445e3f360_ContentBits">
    <vt:lpwstr>0</vt:lpwstr>
  </property>
  <property fmtid="{D5CDD505-2E9C-101B-9397-08002B2CF9AE}" pid="9" name="MSIP_Label_0f488380-630a-4f55-a077-a19445e3f360_Tag">
    <vt:lpwstr>50, 3, 0, 1</vt:lpwstr>
  </property>
</Properties>
</file>

<file path=docProps/thumbnail.jpeg>
</file>